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4"/>
  </p:notesMasterIdLst>
  <p:sldIdLst>
    <p:sldId id="256" r:id="rId2"/>
    <p:sldId id="273" r:id="rId3"/>
    <p:sldId id="284" r:id="rId4"/>
    <p:sldId id="281" r:id="rId5"/>
    <p:sldId id="280" r:id="rId6"/>
    <p:sldId id="257" r:id="rId7"/>
    <p:sldId id="279" r:id="rId8"/>
    <p:sldId id="258" r:id="rId9"/>
    <p:sldId id="259" r:id="rId10"/>
    <p:sldId id="278" r:id="rId11"/>
    <p:sldId id="260" r:id="rId12"/>
    <p:sldId id="272" r:id="rId13"/>
    <p:sldId id="261" r:id="rId14"/>
    <p:sldId id="275" r:id="rId15"/>
    <p:sldId id="276" r:id="rId16"/>
    <p:sldId id="277" r:id="rId17"/>
    <p:sldId id="262" r:id="rId18"/>
    <p:sldId id="269" r:id="rId19"/>
    <p:sldId id="268" r:id="rId20"/>
    <p:sldId id="283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686" autoAdjust="0"/>
  </p:normalViewPr>
  <p:slideViewPr>
    <p:cSldViewPr>
      <p:cViewPr varScale="1">
        <p:scale>
          <a:sx n="68" d="100"/>
          <a:sy n="6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D8DB-13CA-4E73-8DFF-9DF77B768C3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6D0A-5B3E-4411-851E-22605762F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F6D0A-5B3E-4411-851E-22605762F9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F58-31E6-4BC1-85EF-5E537C7870AB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7DBF-C3EB-4028-AD30-AD09351A6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.gif"/><Relationship Id="rId4" Type="http://schemas.openxmlformats.org/officeDocument/2006/relationships/image" Target="../media/image17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35758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Ростовский государственный экономический университет (РИНХ)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Институт магистратуры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фундаментальной и прикладной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Магистерская программа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643866" cy="20717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01.04.02.02 «Искусственный интеллект в цифровой экономике»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«Прикладная математика и информатика»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1536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7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028" y="44572"/>
            <a:ext cx="167701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Иерархия искусственного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интеллекта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avatars.mds.yandex.net/get-zen_doc/1333513/pub_5c23782132121100a94a4417_5c2378ba6d623400ab2db8f6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9482"/>
            <a:ext cx="8229600" cy="432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6" name="Picture 2" descr="http://abit.rsue.ru/media/m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457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дисциплины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методы искусственного интеллекта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цифровой экономики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анализ  моделей цифровой трансформации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программирования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(продвинутый уровень) 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Машинное обучение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Математические методы и модели инвестиционного анализа. 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Компьютерная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обработка текстов на естественном языке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Глубинное обучение и нейронные сети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Методы и инструменты компьютерного зрения</a:t>
            </a:r>
          </a:p>
          <a:p>
            <a:endParaRPr lang="ru-RU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Сферы применения 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285860"/>
            <a:ext cx="8715436" cy="5286412"/>
          </a:xfrm>
          <a:prstGeom prst="rect">
            <a:avLst/>
          </a:prstGeom>
        </p:spPr>
      </p:pic>
      <p:pic>
        <p:nvPicPr>
          <p:cNvPr id="5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Трудоустройство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дают выпускникам высокие конкурентные преимущества при трудоустройстве в различных отраслях экономики в качестве:</a:t>
            </a:r>
          </a:p>
          <a:p>
            <a:pPr lvl="0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искусственного интеллекта.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Бизнес-аналитиков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проектных команд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Teamleader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Программистов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системных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пециалистов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машинному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Data Scientists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5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такой специалист по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—специалист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уникальным сплавом навыков, который делает удивительные находки и воплощает фантастические истории — и все это благодаря данным».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создаёт и обучает предиктивные модели с помощью алгоритмов машинного обучения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помогая бизнесу находить скрытые закономерности, прогнозировать развитие событий и оптимизировать ключевые бизнес-процессы. Глобальные поисковые системы, рекомендательные сервисы, голосовые помощники, автономные поезда и автомобили, сервисы распознавания лиц — все это создано с участием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датасаентистов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начальный список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нужны любому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дата-сайентисту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работе: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Высшая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 статистика;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машинное обучение;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60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6" name="Рисунок 5" descr="Большой гид по Data Science для начинающих: термины, применение, образование и вход в профессию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3" y="5000636"/>
            <a:ext cx="2786083" cy="185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увеличить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свою стоимость на рынке труда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пункты, которые повышают ценность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глазах работодателя: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Знание уникальной технологии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Когда специалист становится экспертом в узкой профессиональной области, например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 крут в NLP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увеличивает его стоимость на рынке.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 работы в развитой,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хайповой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сфере: всё что связано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компьютерным зрением, робототехникой,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беспилотниками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так далее. Стоимость специалиста зависит от пересечения спроса рынка, общих трендов и знаний специфического, узкого сегмента.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Разносторонний опыт.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работодатели рассматривают специалистов только из своей сферы, например, из банков. Но выигрывают те, кто смотрят шире и приглашают аналитиков из других областей. Потому что кандидат может привнести новое видение, применить неочевидные инструменты и подходы.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 создания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собственного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Для работодателя это значит, что специалист может понимать поставленные задачи на уровне бизнеса.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в международных проек</a:t>
            </a:r>
            <a:r>
              <a:rPr lang="ru-RU" sz="1800" b="1" dirty="0" smtClean="0"/>
              <a:t>тах.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получить грант или поучаствовать в конкурсе на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Kaggle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получают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датасайентисты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https://hsto.org/web/4f7/5ff/1d1/4f75ff1d1e66445e9183ccf2491bdbf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000923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2828836"/>
            <a:ext cx="39421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России цифра составляет от 60-70 тысяч рублей в месяц для совсем «зеленых» новичков и доходит до 220 для опытных специалистов</a:t>
            </a:r>
            <a:r>
              <a:rPr lang="ru-RU" dirty="0"/>
              <a:t>.</a:t>
            </a:r>
          </a:p>
        </p:txBody>
      </p:sp>
      <p:pic>
        <p:nvPicPr>
          <p:cNvPr id="8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672" cy="1115030"/>
          </a:xfrm>
          <a:prstGeom prst="rect">
            <a:avLst/>
          </a:prstGeom>
          <a:noFill/>
        </p:spPr>
      </p:pic>
      <p:pic>
        <p:nvPicPr>
          <p:cNvPr id="9" name="Picture 2" descr="http://abit.rsue.ru/media/m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28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Трудоустройство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867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Российский рынок 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Российский рынок ИИ в целом в 2018 г. составил 189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руб., к 2024 г. он увеличится до 907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руб. Данный показатель включает в себя выручку компаний в сфере искусственного интеллекта, выручку прочих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ИТ-компаний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разрабатывают продукты благодаря ИИ, и прирост выручки компаний из различных отраслей экономики, который был получен благодаря искусственному интеллекту. </a:t>
            </a:r>
          </a:p>
          <a:p>
            <a:endParaRPr lang="ru-RU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Российские компании-лидеры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разработкам в сфере 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im0-tub-ru.yandex.net/i?id=f6ced31529e63c2560abd2fbfbdf5f60&amp;ref=rim&amp;n=33&amp;w=267&amp;h=1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eklamoff36.ru/wp-content/uploads/2018/11/mailr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321471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fc4fb9830745531c9f9aa2327c18f0ca-sr&amp;n=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3643314"/>
            <a:ext cx="123825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8e48193fc3b23d3e3ae5f5a837b7ee8e&amp;n=2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857761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ab4b27dbc83b41e427b8655509121d97&amp;ref=rim&amp;n=33&amp;w=267&amp;h=15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86322"/>
            <a:ext cx="24288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17b0dd35ad167e671848c87da90bc54c&amp;n=2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929198"/>
            <a:ext cx="164782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04576c3e70203b913bcd8ff874f0abf4&amp;ref=rim&amp;n=33&amp;w=211&amp;h=15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2928934"/>
            <a:ext cx="2357422" cy="1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abit.rsue.ru/media/ma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12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цифровой экономике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68632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область, занимающаяся созданием программ и устройств, имитирующих интеллектуальную деятельность человека.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Цифровая экономика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хозяйственная деятельность, в которой ключевым фактором производства являются данные в цифровом виде, обработка больших объемов и использование результатов анализа которых позволяют существенно повысить эффективность различных видов производства, технологий. 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Национальная программа «Цифровая экономика Российской федерации»).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Экономическая деятель-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сфокусированная на цифровых и электронных технологиях»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  <p:pic>
        <p:nvPicPr>
          <p:cNvPr id="7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13" y="1673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Искусственный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интеллект-вектор развития факультета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КТиИБ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ФиПМ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сотрудничестве с другими кафедрами факультета разработаны новые образовательные программы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Математическое и программное обеспечение систем искусственного интеллекта»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магистратуры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 в цифровой экономике».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РГЭУ(РИНХ) 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РФ присвоен на 2021-2022 г.г. статус федеральной инновационной площадки по теме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образовательного и инновационного потенциала обучающихся РГЭУ(РИНХ) в области искусственного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  Мероприятия ФИП включают создание в 2021году в РГЭУ(РИНХ) лаборатории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Искусственного интеллекта.</a:t>
            </a: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   Победы преподавателей и студентов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хакатонах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конкурсах по ИИ.</a:t>
            </a: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Переподготовка преподавателей факультета по ИИ в марте-июне  2021 г.</a:t>
            </a:r>
          </a:p>
        </p:txBody>
      </p:sp>
      <p:pic>
        <p:nvPicPr>
          <p:cNvPr id="5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6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будет Вас учить?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07223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Предпосылки создания новой магистерской программы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Востребованность специалистов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Бум искусственного интеллекта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Приоритет технологий искусственного      интеллекта в отраслях экономики   Индустрии 4,0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Национальная программа «Цифровая экономика Российской Федерации 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«Национальная стратегия развития искусственного интеллекта на период до 2030 г. (Указ Президента РФ от 10.10.2020 г. №490)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Наличие образовательных программ, включающих искусственный интеллект, в других вузах.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Достижения факультета КТ и ИБ в сфере искусственного 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теллекта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66" cy="1071546"/>
          </a:xfrm>
          <a:prstGeom prst="rect">
            <a:avLst/>
          </a:prstGeom>
          <a:noFill/>
        </p:spPr>
      </p:pic>
      <p:pic>
        <p:nvPicPr>
          <p:cNvPr id="5" name="Picture 2" descr="http://abit.rsue.ru/media/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14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89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9286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«Стратегия развития искусственного интеллекта в РФ на период до 2030  г.»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"Искусственный интеллект, безусловно, - это основа очередного рывка вперед всего человечества в своем развитии", - заявил В.В.Путин, выступая на международной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онлайн-конференции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Journey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(AI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Journey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 марта 2021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hototass1.cdnvideo.ru/width/1020_b9261fa1/tass/m2/uploads/i/20201204/58805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8" cy="857232"/>
          </a:xfrm>
          <a:prstGeom prst="rect">
            <a:avLst/>
          </a:prstGeom>
          <a:noFill/>
        </p:spPr>
      </p:pic>
      <p:pic>
        <p:nvPicPr>
          <p:cNvPr id="6" name="Picture 2" descr="http://abit.rsue.ru/media/m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8604"/>
            <a:ext cx="85725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494" y="0"/>
            <a:ext cx="1397506" cy="1071546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11919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магистерской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профессионалов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высокого уровня в сфере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бизнес-аналитики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программирования, разработки систем искусственного интеллекта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различных отраслях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экономики, машинного обучения и нейронных сетей,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DataScience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специалистов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сферу деятельности которых  входит принятие оперативных и стратегических управленческих решений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основанных на технологиях искусственного интеллекта (ИИ),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цифровая трансформация, разработка и управление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Предпосылки бума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Искусственного интеллекта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975" y="1600200"/>
            <a:ext cx="8094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3626" cy="1142984"/>
          </a:xfrm>
          <a:prstGeom prst="rect">
            <a:avLst/>
          </a:prstGeom>
          <a:noFill/>
        </p:spPr>
      </p:pic>
      <p:pic>
        <p:nvPicPr>
          <p:cNvPr id="6" name="Picture 2" descr="http://abit.rsue.ru/media/m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155" y="0"/>
            <a:ext cx="1583845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 магистерской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практических ситуаций и кейсов, способных раскрыть перспективность применения систем искусственного интеллекта в различных отраслях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практическое освоение методов машинного обучения и искусственных нейронных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магистрантов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конкурсах Умник, Цифровой прорыв,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хакатонах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Чему Вы научитесь?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Применению технологий искусственного интеллекта в различных отраслях экономики.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Использованию языка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обработки и анализа данных.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Построению моделей машинного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решения реальных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 с помощью программных библиотек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Tensorflow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Параллельным и облачным вычислениям.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Построению моделей цифровой трансформации.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Softskills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многому другому.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Picture 2" descr="http://abit.rsue.ru/media/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986" y="0"/>
            <a:ext cx="1677014" cy="1285860"/>
          </a:xfrm>
          <a:prstGeom prst="rect">
            <a:avLst/>
          </a:prstGeom>
          <a:noFill/>
        </p:spPr>
      </p:pic>
      <p:pic>
        <p:nvPicPr>
          <p:cNvPr id="5" name="Picture 6" descr="https://vuzomaniya.ru/wp-content/uploads/2018/10/653411_html_7e3f7f6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709</Words>
  <Application>Microsoft Office PowerPoint</Application>
  <PresentationFormat>Экран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Ростовский государственный экономический университет (РИНХ) Институт магистратуры Кафедра фундаментальной и прикладной математики    Магистерская программа     </vt:lpstr>
      <vt:lpstr>Искусственный интеллект  в цифровой экономике</vt:lpstr>
      <vt:lpstr>Предпосылки создания новой магистерской программы</vt:lpstr>
      <vt:lpstr> «Стратегия развития искусственного интеллекта в РФ на период до 2030  г.»</vt:lpstr>
      <vt:lpstr>Слайд 5</vt:lpstr>
      <vt:lpstr>Цели магистерской  программы</vt:lpstr>
      <vt:lpstr>Предпосылки бума  Искусственного интеллекта</vt:lpstr>
      <vt:lpstr>Особенности магистерской  программы</vt:lpstr>
      <vt:lpstr>Чему Вы научитесь?</vt:lpstr>
      <vt:lpstr>Иерархия искусственного  интеллекта</vt:lpstr>
      <vt:lpstr>Основные дисциплины</vt:lpstr>
      <vt:lpstr>Сферы применения ИИ</vt:lpstr>
      <vt:lpstr>Трудоустройство</vt:lpstr>
      <vt:lpstr> Кто такой специалист по  Data Science? </vt:lpstr>
      <vt:lpstr>Как Data Scientist увеличить  свою стоимость на рынке труда </vt:lpstr>
      <vt:lpstr>Сколько получают  датасайентисты?</vt:lpstr>
      <vt:lpstr>Трудоустройство</vt:lpstr>
      <vt:lpstr>Российский рынок ИИ</vt:lpstr>
      <vt:lpstr>Российские компании-лидеры  по разработкам в сфере ИИ </vt:lpstr>
      <vt:lpstr>Искусственный  интеллект-вектор развития факультета КТиИБ</vt:lpstr>
      <vt:lpstr>Кто будет Вас учить?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Ростовский государственный экономический университет (РИНХ) Институт магистратуры Кафедра фундаментальной и прикладной математики  магистерская программа  01.04.02.02 «Искусственный интеллект в цифровой экономике» Направление подготовки «Прикладная математика и информатика»</dc:title>
  <dc:creator>User</dc:creator>
  <cp:lastModifiedBy>User</cp:lastModifiedBy>
  <cp:revision>136</cp:revision>
  <dcterms:created xsi:type="dcterms:W3CDTF">2021-03-20T05:49:27Z</dcterms:created>
  <dcterms:modified xsi:type="dcterms:W3CDTF">2021-04-01T18:33:26Z</dcterms:modified>
</cp:coreProperties>
</file>